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0.25</c:v>
                </c:pt>
                <c:pt idx="1">
                  <c:v>0.75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8.5505814062907319</c:v>
                </c:pt>
                <c:pt idx="1">
                  <c:v>8.7825677064363585</c:v>
                </c:pt>
                <c:pt idx="2">
                  <c:v>7.1244810301673347</c:v>
                </c:pt>
                <c:pt idx="3">
                  <c:v>8.8331246204522369</c:v>
                </c:pt>
                <c:pt idx="4">
                  <c:v>9.1672708640442231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7.4997028473626077</c:v>
                </c:pt>
                <c:pt idx="1">
                  <c:v>7.8009712010539456</c:v>
                </c:pt>
                <c:pt idx="2">
                  <c:v>6.3305318077747614</c:v>
                </c:pt>
                <c:pt idx="3">
                  <c:v>8.1419720279820833</c:v>
                </c:pt>
                <c:pt idx="4">
                  <c:v>8.479533877898989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52-4B60-A4BC-A5080F9264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52-4B60-A4BC-A5080F9264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7.1481538244492837</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88-45A8-8448-A231DBB54E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88-45A8-8448-A231DBB54E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2D-40C2-8487-EBB3589D3C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2D-40C2-8487-EBB3589D3C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0.40687170724750743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0.14679220386756509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1.5324897016156385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0.14679220386756509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0.36193076801336499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6.7249885826584892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0.1374381713178856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0.56379065058936195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0.15718061818888174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1.6409432675686153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0.15718061818887996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0.37412485205432233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7.0607926435390507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0.69480277944067836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0.55752750040478727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0.15543449874402615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1.6227140292539914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0.15543449874402615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0.22608144922046236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7.6586802471503121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7.7007206573697582</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33-4BCA-9218-5206FE5EE4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33-4BCA-9218-5206FE5EE4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A9-4CC6-A294-CD438B133B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A9-4CC6-A294-CD438B133B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81-42DA-82E0-7903739431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81-42DA-82E0-7903739431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58-48E9-B213-354299FFB4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58-48E9-B213-354299FFB4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0.36786013477572244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0.12117063858829802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1.2650042092309413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0.12117063858829802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0.33556215848232718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8.8331246204522369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AC-49B6-8D42-841DB7B351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AC-49B6-8D42-841DB7B351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D6-4ED9-B3D5-9FE5E49BB0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D6-4ED9-B3D5-9FE5E49BB0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8A-427A-91DA-C5D3EACB06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8A-427A-91DA-C5D3EACB06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4.3936164254837706E-2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0.4650651412469049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0.12965668430803667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1.3535973179267806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0.12965668430803667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0.2821889919876206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8.9277222530716251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8.8595399882024708</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34-40F7-9FD5-56CF7587CE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34-40F7-9FD5-56CF7587CE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B0-4ED9-B4B8-4AA52B123D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B0-4ED9-B4B8-4AA52B123D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0.51309607259974044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0.52221216025110184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0.14558884594523569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1.5030750752907451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8.8986669161628527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0.37573818501043998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0.29737691480536554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8.2906460501515511E-2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0.86553163974975433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8.2906460501515511E-2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0.24869420113656382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9.2960384670275786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0.39318010372737344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0.12561076170369478</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1.3113584621747236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0.1256107617036939</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2.0179538466004843E-2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8.3839145814169793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F5-41C2-A37F-601C8C2909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F5-41C2-A37F-601C8C2909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77-464F-94C8-4C4E55DE95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77-464F-94C8-4C4E55DE95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7C-4867-9604-E2B04F2635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7C-4867-9604-E2B04F2635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8.1072962372587245</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50-427F-A10D-F2383C35C7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50-427F-A10D-F2383C35C7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3A-41F2-A21C-076BC88CBB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3A-41F2-A21C-076BC88CBB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0.26279251875900211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0.71315580605253626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0.19882250679955416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2.0756786538514866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0.19882250679955327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0.71315580605253714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0.36076726020470495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7.8515502960640813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9.9837362046434563E-2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9.2168558638796583E-2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0.9622266251561129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9.2168558638796583E-2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0.33059910463265751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6.5101354416590596E-2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8.8065752309614211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0.14451322161599656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0.12131841264506527</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1.2665469493369992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0.12131841264506527</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0.43515662160990587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0.42319349628156644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7.6637631847506666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2.2919198075372904E-3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0.45548316712596471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0.12698530156299892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1.3257084625381061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0.12698530156299803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0.24545962525523635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8.9609777054542246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29-4BD6-8E36-9E05216E52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29-4BD6-8E36-9E05216E52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11-421A-9A27-06A0BF2486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11-421A-9A27-06A0BF2486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0.1907766231800645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0.14805286503469883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1.5456508246518545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0.14805286503469794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0.53105034234708448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0.31051771059273392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8.34424167552136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0.3752663171405537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0.14770924603485547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1.5420634912331472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0.14770924603485547</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0.10232382278800323</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9.1024514494374529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8.7786945053672962</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47-44A5-8355-10BB74672C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47-44A5-8355-10BB74672C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BF-4172-865D-8E09465D60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BF-4172-865D-8E09465D60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0.19012013441997055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0.37680402345669961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0.10505014455466721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1.0967085474682481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0.10505014455466544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0.37680402345670139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0.12649936472638323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8.2219680026080812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0.10960197435906949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0.32419524918539899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9.0383211618693338E-2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0.9435878565428375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9.0383211618693338E-2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0.20908697370839846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8.9835268529699395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0.1758909738937966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0.14267585537930572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1.4895156096658404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0.14267585537930572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0.30429499806231952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8.612772560101785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0.31896080474019772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9.3027207007819968E-2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0.97119079183639556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9.3027207007819968E-2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0.22961695185007791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8.8992158854788475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3.7085900906732583E-2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0.29674219500771759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8.2729505367427514E-2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0.86368425335259236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8.2729505367428402E-2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0.2967421950077167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0.13273508537539769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9.010067280412315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9.0850676708011733</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A1-4B85-9440-847EA439BC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A1-4B85-9440-847EA439BC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35-4F8C-84EC-D55B0416FF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35-4F8C-84EC-D55B0416FF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0.14386179349021955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0.12524688613121882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1.3075596530227713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0.12524688613121882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0.35264581095201564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9.0850676708011733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5.8810467437429459E-2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0.48919643490802489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0.13638430856251471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1.423832756967041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0.13638430856251382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0.48919643490802578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0.11973333888269799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8.6173720958777071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0.17970491283129064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0.56134153596901903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0.15649782334359763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1.5746634908702539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8.68727685273657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0.18788847762977845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0.2485442212712794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2.5947662713610615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0.2485442212712794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0.71453547154973762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6.4238479935449204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0.21790173082005415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2.6392803492685686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0.25280808000539601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0.90679648383372768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0.51635669375026083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5.0366205536467046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0.21844411909250638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0.15999333330063514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1.670307612736627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0.15999333330063514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0.49651513707543771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8.4828282787343419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0.31775700934579443</c:v>
                </c:pt>
                <c:pt idx="1">
                  <c:v>0.16822429906542058</c:v>
                </c:pt>
                <c:pt idx="2">
                  <c:v>0.22429906542056069</c:v>
                </c:pt>
                <c:pt idx="3">
                  <c:v>0.20560747663551399</c:v>
                </c:pt>
                <c:pt idx="4">
                  <c:v>9.3457943925233638E-3</c:v>
                </c:pt>
                <c:pt idx="5">
                  <c:v>7.476635514018691E-2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A6-48A8-BE3C-31E97466F2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A6-48A8-BE3C-31E97466F2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E7-4CB2-9E7D-7653AF4F81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E7-4CB2-9E7D-7653AF4F81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5.9479811409010708E-2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1.5745887689127152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0.15082473659048823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0.54099275945801928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5.7538759478241275E-2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7.9607693362313476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9.5139405920318918</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0.62616822429906527</c:v>
                </c:pt>
                <c:pt idx="1">
                  <c:v>0.37383177570093457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E6-41F7-800A-37EFCEE050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E6-41F7-800A-37EFCEE050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CC-4CBC-8DAB-32B05A3EFC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CC-4CBC-8DAB-32B05A3EFC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0.25914925469829875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0.11186334279898347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3.1186663623170574E-2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0.32558432649038238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3.1186663623170574E-2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6.3136480238400239E-2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9.8189952530305167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0.15382269630998291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0.11353168695746696</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1.1852546421766306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0.11353168695746696</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0.11613175786884966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8.7228265230651552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7C-49B1-A920-928EEDDE37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7C-49B1-A920-928EEDDE37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E6-4632-8975-71DF49D6C0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E6-4632-8975-71DF49D6C0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0.62616822429906527</c:v>
                </c:pt>
                <c:pt idx="1">
                  <c:v>0.18691588785046728</c:v>
                </c:pt>
                <c:pt idx="2">
                  <c:v>0.18691588785046728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0.13241798691364259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0.14302105331102144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1.4931194269084083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0.14302105331102055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0.1728535616350495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8.4714420619855684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0.25085854140374497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0.12925975487386143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1.3494534311663422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0.12925975487386232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0.46364139634431645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0.22504953735720257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8.5840112575273366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8.62743308770753</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65-4C16-A058-CFE7239042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65-4C16-A058-CFE7239042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35-43E5-8A73-809C9F8940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35-43E5-8A73-809C9F8940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0.23084806695696347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0.13781513432652481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1.4387703741590983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0.13781513432652481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0.35100558885583411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8.3197583385128677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0.27903616271325937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0.10808745644849971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1.1284176510531658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3.9495176546786581E-2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8.9126918174018606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0.44859813084112149</c:v>
                </c:pt>
                <c:pt idx="1">
                  <c:v>0.54205607476635509</c:v>
                </c:pt>
                <c:pt idx="2">
                  <c:v>0</c:v>
                </c:pt>
                <c:pt idx="3">
                  <c:v>9.3457943925233638E-3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0.1890634712817878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0.39446399704303836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0.10997361315528664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1.148108858437662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0.10997361315528664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0.39446399704303658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0.18514808934758875</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8.6498491072078618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D5-4C82-ABB6-4B27FFAE6F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D5-4C82-ABB6-4B27FFAE6F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F3-4E6D-8D89-49B0ABCC8D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F3-4E6D-8D89-49B0ABCC8D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0.25762430348657173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0.11420309518729255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1.1922640484712383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0.11420309518729432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0.40963471245284744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3.866846405925628E-2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8.6116533380963389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4.4489658598386939E-2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0.28453418617215043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7.9326003777566712E-2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0.82815218149541892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7.9326003777566712E-2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0.19549248486849713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9.0758914466807337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0.18950197161828619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8.2070146746142214E-2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0.85680064325498506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8.2070146746142214E-2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0.29437714370336465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0.15103454004968597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9.1466399593354897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1.5842848454935892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0.44643434253510961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0.12446255692083952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1.2993713677738521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0.12446255692083952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0.44643434253510961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6.1163748491546599E-2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8.7825677064363585</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8.934299260012855</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A9-489F-80DF-D4BA56ED4D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A9-489F-80DF-D4BA56ED4D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7</c:v>
                </c:pt>
                <c:pt idx="2">
                  <c:v>5</c:v>
                </c:pt>
                <c:pt idx="3">
                  <c:v>45</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07-4778-A919-B3DD8E41C6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07-4778-A919-B3DD8E41C6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0.32836261878762318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0.11851197273689262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1.2372481164006226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0.11851197273689351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0.10978579441367309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9.0859518206454144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0.42082039514087111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0.38950346622959842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0.10859065425203784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1.1336709644545477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0.10859065425203696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0.38950346622959842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0.25143923175530425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9.0859518206454144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0.16219062863066647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0.55092954641581482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0.15359503850167489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1.603510326307493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0.15359503850167577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0.18440585993706726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8.5164419727064224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0.41712310094420246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0.42565512535861938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0.11866946652838983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1.2388923291529297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0.11866946652838983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0.28807685770503788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9.181047451593054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0.17137119079525043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0.14747105394746907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1.5395767997651655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0.14747105394746995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3.4768535613142859E-2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8.6050337280510529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0.52713879918633655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0.44639025888538697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0.12445026672888826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1.2992430599203111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0.12445026672888915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0.44639025888538519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9.7537838548570122E-2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9.1313687664357737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7.621325079222208</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C2-4F37-9D95-DCA8E761AD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C2-4F37-9D95-DCA8E761AD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8.989936054177921</c:v>
                </c:pt>
                <c:pt idx="1">
                  <c:v>8.6050337280510529</c:v>
                </c:pt>
                <c:pt idx="2">
                  <c:v>8.5164419727064224</c:v>
                </c:pt>
                <c:pt idx="3">
                  <c:v>9.5248607163316183</c:v>
                </c:pt>
                <c:pt idx="4">
                  <c:v>9.0859518206454144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9.2949832385402029</c:v>
                </c:pt>
                <c:pt idx="1">
                  <c:v>8.7283117765369731</c:v>
                </c:pt>
                <c:pt idx="2">
                  <c:v>8.2465389537384208</c:v>
                </c:pt>
                <c:pt idx="3">
                  <c:v>8.9973219852825554</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F2-4465-8024-47A9A62F5F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F2-4465-8024-47A9A62F5F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0.4820684900918728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0.39212698681085101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0.10932207217527168</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1.1413068634014962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0.10932207217527079</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0.39212698681085101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0.3305380427792155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8.7480029680423712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0.3658713866577461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0.10665328821595743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1.1134451389656768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8.0459045809151419E-2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8.8600811279747642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0.65680711556181048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0.67748320629024228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0.18887725269294364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1.9718516174233081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0.18887725269294364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0.50647890741723955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7.1963264150554469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0.74772518620669581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0.28851357702657188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3.0120406528429271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0.28851357702657232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0.70854637775017437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5.6808898058162507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8.8801035411152132</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24-4910-B38F-43C8FA4EE5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24-4910-B38F-43C8FA4EE5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92-4AA2-9DE8-E9661F1BB8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92-4AA2-9DE8-E9661F1BB8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0.20657788021780377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7.1100241624430183E-2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0.74227639616423247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7.1100241624430183E-2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0.12783246251367864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9.5283004212095328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0.12463195461663545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0.14001675678486425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1.4617549990598429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0.14001675678486336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0.50222565167856636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0.32868026364849001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8.5505814062907319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9.0859518206454144</c:v>
                </c:pt>
                <c:pt idx="1">
                  <c:v>9.1313687664357737</c:v>
                </c:pt>
                <c:pt idx="2">
                  <c:v>8.4714420619855684</c:v>
                </c:pt>
                <c:pt idx="3">
                  <c:v>9.181047451593054</c:v>
                </c:pt>
                <c:pt idx="4">
                  <c:v>8.34424167552136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7.8564209226719068</c:v>
                </c:pt>
                <c:pt idx="1">
                  <c:v>8.1605673131284604</c:v>
                </c:pt>
                <c:pt idx="2">
                  <c:v>7.5969955958583961</c:v>
                </c:pt>
                <c:pt idx="3">
                  <c:v>8.3480072980983984</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0.17476759288027832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0.46146787749394758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0.12865379406874844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1.3431272866644441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0.12865379406874844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0.31297375082757561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8.5264627783128066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0.22061466755771253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0.11055026196689965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1.1541289899021621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0.11055026196689965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0.39653237679880782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0.10044164389847232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8.7470964828484323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0.21921550630620867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0.13738785451337865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1.4343096337648324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0.13738785451337776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0.43253852537327298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8.0561018305956775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0.2191918483430122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0.27355651227981781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7.62655103712504E-2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0.79620106622177644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7.62655103712504E-2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0.18790816134384514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9.5849110045050789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0.18603462280243388</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0.30600172164341011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8.5310992164368216E-2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0.89063460784646509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8.5310992164368216E-2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0.30600172164341011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0.16643150876142521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9.1672708640442231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48-4856-A899-FD2E59A155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48-4856-A899-FD2E59A155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44-4516-9943-F1C0CD18EF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44-4516-9943-F1C0CD18EF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5.6971975922300189E-2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9.4555276939534139E-2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0.98714362428935942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8.2264053696560424E-2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8.989936054177921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0.30727810382558296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8.9157704075041977E-2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0.93079373232905382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8.9157704075041977E-2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5.2081847701836992E-2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9.5248607163316183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8.68727685273657</c:v>
                </c:pt>
                <c:pt idx="1">
                  <c:v>5.0187710526708393</c:v>
                </c:pt>
                <c:pt idx="2">
                  <c:v>7.6637631847506666</c:v>
                </c:pt>
                <c:pt idx="3">
                  <c:v>8.612772560101785</c:v>
                </c:pt>
                <c:pt idx="4">
                  <c:v>8.8986669161628527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9.1571292585204827</c:v>
                </c:pt>
                <c:pt idx="1">
                  <c:v>5.3431922446268629</c:v>
                </c:pt>
                <c:pt idx="2">
                  <c:v>7.9115582759091447</c:v>
                </c:pt>
                <c:pt idx="3">
                  <c:v>8.8082713417254546</c:v>
                </c:pt>
                <c:pt idx="4">
                  <c:v>9.0298554076301869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6.071626041419087</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E5-4E5A-917D-EB3792E58C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E5-4E5A-917D-EB3792E58C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AA-4E1D-9DC1-644C5D0AD7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AA-4E1D-9DC1-644C5D0AD7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0.18173709951901573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3.311920726897668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0.31723811391582935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0.79986455317044758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5.0187710526708393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0.23437784070265977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0.67738647520439432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0.18885028478942179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1.9715700763514192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0.18885028478942179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0.59285573957959237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7.1244810301673347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0B-4604-B6BA-7B70E7DD5F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0B-4604-B6BA-7B70E7DD5F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2923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RJ6 | Croydon Health Services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5648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RJ6 | Croydon Health Services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0038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RJ6 | Croydon Health Services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Croydon Health Services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6872513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76837981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0284911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04369164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Croydon Health Services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652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91593457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3835823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4832404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p51. Did staff caring for and treating your child work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28103614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Croydon Health Services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working well together when caring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that staff provide enough distraction for children and young people during operations and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652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966674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40887177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C1F76E3-EB7D-5B2D-CAC4-476BF21F36F4}"/>
              </a:ext>
            </a:extLst>
          </p:cNvPr>
          <p:cNvGraphicFramePr/>
          <p:nvPr>
            <p:extLst>
              <p:ext uri="{D42A27DB-BD31-4B8C-83A1-F6EECF244321}">
                <p14:modId xmlns:p14="http://schemas.microsoft.com/office/powerpoint/2010/main" val="25601026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C5B3B09-1A33-88AB-CD1F-74673E6559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07631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8656771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91152422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418642758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257800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20482898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26757309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2707745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11968280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55882170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8479983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5E74868-A189-C538-7B68-4153E0A9BC72}"/>
              </a:ext>
            </a:extLst>
          </p:cNvPr>
          <p:cNvGraphicFramePr/>
          <p:nvPr>
            <p:extLst>
              <p:ext uri="{D42A27DB-BD31-4B8C-83A1-F6EECF244321}">
                <p14:modId xmlns:p14="http://schemas.microsoft.com/office/powerpoint/2010/main" val="710764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1D6F83B-2127-0672-E69A-90470D6016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60078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427346464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86469119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06986668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0174727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6912177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629654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89865187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027767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01099383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79334520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54460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5FE7A5E-A0D9-D5F0-CD69-C9CEFCB96BD9}"/>
              </a:ext>
            </a:extLst>
          </p:cNvPr>
          <p:cNvGraphicFramePr/>
          <p:nvPr>
            <p:extLst>
              <p:ext uri="{D42A27DB-BD31-4B8C-83A1-F6EECF244321}">
                <p14:modId xmlns:p14="http://schemas.microsoft.com/office/powerpoint/2010/main" val="41202577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E4B29589-99CE-67CC-940A-41A0F94317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36452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27651178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97313385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24031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57969949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8735043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8046673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965C53E-70B8-C716-04D1-4AEFA37628EE}"/>
              </a:ext>
            </a:extLst>
          </p:cNvPr>
          <p:cNvGraphicFramePr/>
          <p:nvPr>
            <p:extLst>
              <p:ext uri="{D42A27DB-BD31-4B8C-83A1-F6EECF244321}">
                <p14:modId xmlns:p14="http://schemas.microsoft.com/office/powerpoint/2010/main" val="34005366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D8BA2CF-781A-9FE4-00D2-4EF56353D4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74337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98216870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72823814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74092109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9169500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59972996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855911160"/>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1463111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53639741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992766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29895156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001360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8526560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A4886B2-4D0A-2558-9621-C012D8CADE4E}"/>
              </a:ext>
            </a:extLst>
          </p:cNvPr>
          <p:cNvGraphicFramePr/>
          <p:nvPr>
            <p:extLst>
              <p:ext uri="{D42A27DB-BD31-4B8C-83A1-F6EECF244321}">
                <p14:modId xmlns:p14="http://schemas.microsoft.com/office/powerpoint/2010/main" val="10353923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E8CBD1A-E6C3-A860-78ED-8C91DDF674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59519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62097172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7277298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56185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21781277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8770182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270689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854EA2B-5FDC-B335-E969-0828F973218C}"/>
              </a:ext>
            </a:extLst>
          </p:cNvPr>
          <p:cNvGraphicFramePr/>
          <p:nvPr>
            <p:extLst>
              <p:ext uri="{D42A27DB-BD31-4B8C-83A1-F6EECF244321}">
                <p14:modId xmlns:p14="http://schemas.microsoft.com/office/powerpoint/2010/main" val="42537941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1845CD3-8482-5EB3-D4E7-A0B3ED07008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33415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48799452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787582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37340032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18013001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28453168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5158754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3780446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099C4DC-42AF-BB26-5441-BD5A48675512}"/>
              </a:ext>
            </a:extLst>
          </p:cNvPr>
          <p:cNvGraphicFramePr/>
          <p:nvPr>
            <p:extLst>
              <p:ext uri="{D42A27DB-BD31-4B8C-83A1-F6EECF244321}">
                <p14:modId xmlns:p14="http://schemas.microsoft.com/office/powerpoint/2010/main" val="1295309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29FBB3F-C979-30CD-B47E-98E65561103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67899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74911253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959704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28104048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7043411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32495824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34489923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0707228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27951089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7883508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071965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31828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2867680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724F8E-52F2-D5EC-658E-55FC60B34B46}"/>
              </a:ext>
            </a:extLst>
          </p:cNvPr>
          <p:cNvGraphicFramePr/>
          <p:nvPr>
            <p:extLst>
              <p:ext uri="{D42A27DB-BD31-4B8C-83A1-F6EECF244321}">
                <p14:modId xmlns:p14="http://schemas.microsoft.com/office/powerpoint/2010/main" val="3369597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5660F6-FA22-D350-0369-C00360EC3C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66206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84503940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25923259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95161268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59548741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1016832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2528352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3243282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D909A0-E4BB-DC66-50EA-8D160B565219}"/>
              </a:ext>
            </a:extLst>
          </p:cNvPr>
          <p:cNvGraphicFramePr/>
          <p:nvPr>
            <p:extLst>
              <p:ext uri="{D42A27DB-BD31-4B8C-83A1-F6EECF244321}">
                <p14:modId xmlns:p14="http://schemas.microsoft.com/office/powerpoint/2010/main" val="35897812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66F4C99-6342-179D-A390-659F048128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97294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17162859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97251439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96214229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1355346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92563531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89489475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0434805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19690554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52935643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6399621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4670289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C69E2E4-9A19-D18B-331A-A7D3B058A337}"/>
              </a:ext>
            </a:extLst>
          </p:cNvPr>
          <p:cNvGraphicFramePr/>
          <p:nvPr>
            <p:extLst>
              <p:ext uri="{D42A27DB-BD31-4B8C-83A1-F6EECF244321}">
                <p14:modId xmlns:p14="http://schemas.microsoft.com/office/powerpoint/2010/main" val="1847899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78F21E-4263-536D-9301-7CAA81195B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65408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85249905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01805188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3079338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69017215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94204881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537891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519886458"/>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428806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1072146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C4F911A-BA7B-A7D6-8BA6-CC61C8C7BCEE}"/>
              </a:ext>
            </a:extLst>
          </p:cNvPr>
          <p:cNvGraphicFramePr/>
          <p:nvPr>
            <p:extLst>
              <p:ext uri="{D42A27DB-BD31-4B8C-83A1-F6EECF244321}">
                <p14:modId xmlns:p14="http://schemas.microsoft.com/office/powerpoint/2010/main" val="16479065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041115D-E586-4C1E-C40D-3AB82651E2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89330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4196779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855309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5126882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6501959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7251420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878C73-4419-E17A-F2E0-7CE072F6059A}"/>
              </a:ext>
            </a:extLst>
          </p:cNvPr>
          <p:cNvGraphicFramePr/>
          <p:nvPr>
            <p:extLst>
              <p:ext uri="{D42A27DB-BD31-4B8C-83A1-F6EECF244321}">
                <p14:modId xmlns:p14="http://schemas.microsoft.com/office/powerpoint/2010/main" val="7656152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6888483-B8F5-3371-667C-49D457FF8D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31239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38677449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85661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18377128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377361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1122995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EA17C92-3D5C-641C-7671-ACC2311C8E23}"/>
              </a:ext>
            </a:extLst>
          </p:cNvPr>
          <p:cNvGraphicFramePr/>
          <p:nvPr>
            <p:extLst>
              <p:ext uri="{D42A27DB-BD31-4B8C-83A1-F6EECF244321}">
                <p14:modId xmlns:p14="http://schemas.microsoft.com/office/powerpoint/2010/main" val="20063849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AE8CC2-EF7D-4366-A801-E2751AB778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70790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143132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67796782"/>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80271062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26214281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7838259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9299348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BB7AA48-EC18-3BAF-4B6F-74AD5E9D02E9}"/>
              </a:ext>
            </a:extLst>
          </p:cNvPr>
          <p:cNvGraphicFramePr/>
          <p:nvPr>
            <p:extLst>
              <p:ext uri="{D42A27DB-BD31-4B8C-83A1-F6EECF244321}">
                <p14:modId xmlns:p14="http://schemas.microsoft.com/office/powerpoint/2010/main" val="18026391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2734F8-D300-6626-BFBA-CE0CC84BE8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41789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7385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5572582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65481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53095985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431058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3012116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ED81419-FC84-FE07-6631-C86F03B4B932}"/>
              </a:ext>
            </a:extLst>
          </p:cNvPr>
          <p:cNvGraphicFramePr/>
          <p:nvPr>
            <p:extLst>
              <p:ext uri="{D42A27DB-BD31-4B8C-83A1-F6EECF244321}">
                <p14:modId xmlns:p14="http://schemas.microsoft.com/office/powerpoint/2010/main" val="4284228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8999647-E225-38DE-9DBA-717AB700FA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27073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67343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7956758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7440600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9785071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E4D9C66-693D-6E0A-64BB-62B705D4845D}"/>
              </a:ext>
            </a:extLst>
          </p:cNvPr>
          <p:cNvGraphicFramePr/>
          <p:nvPr>
            <p:extLst>
              <p:ext uri="{D42A27DB-BD31-4B8C-83A1-F6EECF244321}">
                <p14:modId xmlns:p14="http://schemas.microsoft.com/office/powerpoint/2010/main" val="10639662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623B70D-0034-0851-1754-BDD90434DD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39820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079021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26029770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753305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8212878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5F088CF-223B-FC9F-15B7-21C5A3E75F2B}"/>
              </a:ext>
            </a:extLst>
          </p:cNvPr>
          <p:cNvGraphicFramePr/>
          <p:nvPr>
            <p:extLst>
              <p:ext uri="{D42A27DB-BD31-4B8C-83A1-F6EECF244321}">
                <p14:modId xmlns:p14="http://schemas.microsoft.com/office/powerpoint/2010/main" val="8247556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FDC7296-31BB-9F42-8583-CB39C4FB21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6953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61772096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368404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47691913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43977065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0626741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7925210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BDD74D-D18D-53E1-A53E-921FE28288EC}"/>
              </a:ext>
            </a:extLst>
          </p:cNvPr>
          <p:cNvGraphicFramePr/>
          <p:nvPr>
            <p:extLst>
              <p:ext uri="{D42A27DB-BD31-4B8C-83A1-F6EECF244321}">
                <p14:modId xmlns:p14="http://schemas.microsoft.com/office/powerpoint/2010/main" val="21173334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4EB72FC-ABAD-5B67-89AD-AF8822D876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96875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56959526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934433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7679879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100101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1715561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AAEC59B-ACD0-5A71-6213-21D53A414FEC}"/>
              </a:ext>
            </a:extLst>
          </p:cNvPr>
          <p:cNvGraphicFramePr/>
          <p:nvPr>
            <p:extLst>
              <p:ext uri="{D42A27DB-BD31-4B8C-83A1-F6EECF244321}">
                <p14:modId xmlns:p14="http://schemas.microsoft.com/office/powerpoint/2010/main" val="8878743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572AABD-A64F-F43C-8FAD-A8380828FB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08819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97896370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70841328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06575214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93185971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028573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3540678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4D8CD2-3E83-526D-05B9-7134671B3E6E}"/>
              </a:ext>
            </a:extLst>
          </p:cNvPr>
          <p:cNvGraphicFramePr/>
          <p:nvPr>
            <p:extLst>
              <p:ext uri="{D42A27DB-BD31-4B8C-83A1-F6EECF244321}">
                <p14:modId xmlns:p14="http://schemas.microsoft.com/office/powerpoint/2010/main" val="9522916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039D6D5-E54E-BC4D-7D85-73B4123F55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20796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39624796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467881081"/>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90428041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19493000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47697123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0291129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7401124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F5B0264-8BC4-8FAB-345F-C8B3B149F061}"/>
              </a:ext>
            </a:extLst>
          </p:cNvPr>
          <p:cNvGraphicFramePr/>
          <p:nvPr>
            <p:extLst>
              <p:ext uri="{D42A27DB-BD31-4B8C-83A1-F6EECF244321}">
                <p14:modId xmlns:p14="http://schemas.microsoft.com/office/powerpoint/2010/main" val="42448591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D0F766-39A8-9183-1D4E-F345E998830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43317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652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73076074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06484268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20230199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54379081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09733607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02383603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54458777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42893551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51714356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62018010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5472269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4959633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269944-D5FC-3B33-7419-0A304F944093}"/>
              </a:ext>
            </a:extLst>
          </p:cNvPr>
          <p:cNvGraphicFramePr/>
          <p:nvPr>
            <p:extLst>
              <p:ext uri="{D42A27DB-BD31-4B8C-83A1-F6EECF244321}">
                <p14:modId xmlns:p14="http://schemas.microsoft.com/office/powerpoint/2010/main" val="4177046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0C5F522-437E-C46F-519F-BD85AB4CE1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93599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27607940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67646174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75141910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74579486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9415842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714718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2279652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8050722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11840</Words>
  <Application>Microsoft Office PowerPoint</Application>
  <PresentationFormat>Widescreen</PresentationFormat>
  <Paragraphs>1602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Croydon Health Services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